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58" r:id="rId8"/>
    <p:sldId id="259" r:id="rId9"/>
    <p:sldId id="260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7"/>
    <p:restoredTop sz="93632"/>
  </p:normalViewPr>
  <p:slideViewPr>
    <p:cSldViewPr snapToGrid="0" snapToObjects="1">
      <p:cViewPr varScale="1">
        <p:scale>
          <a:sx n="75" d="100"/>
          <a:sy n="75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DCBBE-6F6A-704A-A83D-59C26329DF8B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6D9B8-AD8A-FF4A-B166-8DAF349DC707}">
      <dgm:prSet phldrT="[Text]"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5130EE5C-9C28-BE49-9766-CFBE203EFB28}" type="parTrans" cxnId="{392AE9CD-10F4-7049-AC78-13A440FC89A8}">
      <dgm:prSet/>
      <dgm:spPr/>
      <dgm:t>
        <a:bodyPr/>
        <a:lstStyle/>
        <a:p>
          <a:endParaRPr lang="en-US"/>
        </a:p>
      </dgm:t>
    </dgm:pt>
    <dgm:pt modelId="{B83E8C50-5D32-F14E-9CE0-2E92825D78AD}" type="sibTrans" cxnId="{392AE9CD-10F4-7049-AC78-13A440FC89A8}">
      <dgm:prSet/>
      <dgm:spPr/>
      <dgm:t>
        <a:bodyPr/>
        <a:lstStyle/>
        <a:p>
          <a:endParaRPr lang="en-US"/>
        </a:p>
      </dgm:t>
    </dgm:pt>
    <dgm:pt modelId="{4685B44D-4C25-3348-A88F-DBF24B77C61F}">
      <dgm:prSet phldrT="[Text]"/>
      <dgm:spPr/>
      <dgm:t>
        <a:bodyPr/>
        <a:lstStyle/>
        <a:p>
          <a:r>
            <a:rPr lang="en-US" b="1" u="sng" dirty="0" smtClean="0"/>
            <a:t>Academics</a:t>
          </a:r>
        </a:p>
        <a:p>
          <a:r>
            <a:rPr lang="en-US" i="1" dirty="0" smtClean="0"/>
            <a:t>5 subjects per term</a:t>
          </a:r>
        </a:p>
        <a:p>
          <a:r>
            <a:rPr lang="en-US" i="1" dirty="0" smtClean="0"/>
            <a:t>4 years of language</a:t>
          </a:r>
        </a:p>
        <a:p>
          <a:endParaRPr lang="en-US" dirty="0"/>
        </a:p>
      </dgm:t>
    </dgm:pt>
    <dgm:pt modelId="{6F88673E-D179-F248-B605-6136CA8C63BD}" type="parTrans" cxnId="{42765449-C034-D947-AB66-46C909DBE9CC}">
      <dgm:prSet/>
      <dgm:spPr/>
      <dgm:t>
        <a:bodyPr/>
        <a:lstStyle/>
        <a:p>
          <a:endParaRPr lang="en-US"/>
        </a:p>
      </dgm:t>
    </dgm:pt>
    <dgm:pt modelId="{13AF49ED-A050-894F-9E60-7FA364FCCD2F}" type="sibTrans" cxnId="{42765449-C034-D947-AB66-46C909DBE9CC}">
      <dgm:prSet/>
      <dgm:spPr/>
      <dgm:t>
        <a:bodyPr/>
        <a:lstStyle/>
        <a:p>
          <a:endParaRPr lang="en-US"/>
        </a:p>
      </dgm:t>
    </dgm:pt>
    <dgm:pt modelId="{4E243F72-2D8C-524E-889F-2D282E5D856D}">
      <dgm:prSet phldrT="[Text]" custT="1"/>
      <dgm:spPr/>
      <dgm:t>
        <a:bodyPr/>
        <a:lstStyle/>
        <a:p>
          <a:r>
            <a:rPr lang="en-US" sz="2400" b="1" u="sng" dirty="0" smtClean="0"/>
            <a:t>Essay</a:t>
          </a:r>
        </a:p>
        <a:p>
          <a:r>
            <a:rPr lang="en-US" sz="2400" i="1" dirty="0" smtClean="0"/>
            <a:t>Think about your audience</a:t>
          </a:r>
        </a:p>
        <a:p>
          <a:r>
            <a:rPr lang="en-US" sz="2400" i="1" dirty="0" smtClean="0"/>
            <a:t>Content +</a:t>
          </a:r>
          <a:r>
            <a:rPr lang="en-US" sz="2400" i="1" baseline="0" dirty="0" smtClean="0"/>
            <a:t> </a:t>
          </a:r>
          <a:r>
            <a:rPr lang="en-US" sz="2000" i="1" baseline="0" dirty="0" smtClean="0"/>
            <a:t>Structure/Spelling</a:t>
          </a:r>
          <a:endParaRPr lang="en-US" sz="2000" i="1" dirty="0"/>
        </a:p>
      </dgm:t>
    </dgm:pt>
    <dgm:pt modelId="{88153F50-45CF-2946-ABF7-02918738EB74}" type="parTrans" cxnId="{8AC76E49-F8F9-634D-9DF2-B8A9AE9558B6}">
      <dgm:prSet/>
      <dgm:spPr/>
      <dgm:t>
        <a:bodyPr/>
        <a:lstStyle/>
        <a:p>
          <a:endParaRPr lang="en-US"/>
        </a:p>
      </dgm:t>
    </dgm:pt>
    <dgm:pt modelId="{F461B6E1-6F4B-8742-9A13-06A511FE9C07}" type="sibTrans" cxnId="{8AC76E49-F8F9-634D-9DF2-B8A9AE9558B6}">
      <dgm:prSet/>
      <dgm:spPr/>
      <dgm:t>
        <a:bodyPr/>
        <a:lstStyle/>
        <a:p>
          <a:endParaRPr lang="en-US"/>
        </a:p>
      </dgm:t>
    </dgm:pt>
    <dgm:pt modelId="{88F7A9D2-D649-194B-91A0-BEDCC6F15987}" type="pres">
      <dgm:prSet presAssocID="{A62DCBBE-6F6A-704A-A83D-59C26329DF8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A85622-82F3-4346-BC2D-279D4AEB25BE}" type="pres">
      <dgm:prSet presAssocID="{6E86D9B8-AD8A-FF4A-B166-8DAF349DC707}" presName="centerShape" presStyleLbl="node0" presStyleIdx="0" presStyleCnt="1" custLinFactNeighborX="-4" custLinFactNeighborY="-3665"/>
      <dgm:spPr/>
    </dgm:pt>
    <dgm:pt modelId="{B15923ED-0BE5-EA4F-93D7-6A1C7655758E}" type="pres">
      <dgm:prSet presAssocID="{6F88673E-D179-F248-B605-6136CA8C63BD}" presName="Name9" presStyleLbl="parChTrans1D2" presStyleIdx="0" presStyleCnt="2"/>
      <dgm:spPr/>
    </dgm:pt>
    <dgm:pt modelId="{638C73A9-27E1-3648-AAA7-AFDC657791CA}" type="pres">
      <dgm:prSet presAssocID="{6F88673E-D179-F248-B605-6136CA8C63BD}" presName="connTx" presStyleLbl="parChTrans1D2" presStyleIdx="0" presStyleCnt="2"/>
      <dgm:spPr/>
    </dgm:pt>
    <dgm:pt modelId="{2A8728AA-7C0C-544A-83AD-A6A2BDFE6DF1}" type="pres">
      <dgm:prSet presAssocID="{4685B44D-4C25-3348-A88F-DBF24B77C61F}" presName="node" presStyleLbl="node1" presStyleIdx="0" presStyleCnt="2" custScaleX="251959" custScaleY="255878" custRadScaleRad="174016" custRadScaleInc="97250">
        <dgm:presLayoutVars>
          <dgm:bulletEnabled val="1"/>
        </dgm:presLayoutVars>
      </dgm:prSet>
      <dgm:spPr/>
    </dgm:pt>
    <dgm:pt modelId="{334FBFDC-1093-3B4B-BA4C-4E6A021F3039}" type="pres">
      <dgm:prSet presAssocID="{88153F50-45CF-2946-ABF7-02918738EB74}" presName="Name9" presStyleLbl="parChTrans1D2" presStyleIdx="1" presStyleCnt="2"/>
      <dgm:spPr/>
    </dgm:pt>
    <dgm:pt modelId="{DDA2A25B-3502-504F-A0E9-E61AA97F1891}" type="pres">
      <dgm:prSet presAssocID="{88153F50-45CF-2946-ABF7-02918738EB74}" presName="connTx" presStyleLbl="parChTrans1D2" presStyleIdx="1" presStyleCnt="2"/>
      <dgm:spPr/>
    </dgm:pt>
    <dgm:pt modelId="{7E5EFB8F-E446-2641-8784-F09B24393EE7}" type="pres">
      <dgm:prSet presAssocID="{4E243F72-2D8C-524E-889F-2D282E5D856D}" presName="node" presStyleLbl="node1" presStyleIdx="1" presStyleCnt="2" custScaleX="239387" custScaleY="247086" custRadScaleRad="184656" custRadScaleInc="101998">
        <dgm:presLayoutVars>
          <dgm:bulletEnabled val="1"/>
        </dgm:presLayoutVars>
      </dgm:prSet>
      <dgm:spPr/>
    </dgm:pt>
  </dgm:ptLst>
  <dgm:cxnLst>
    <dgm:cxn modelId="{49961F17-16C9-8745-97CC-C88BF431FD43}" type="presOf" srcId="{88153F50-45CF-2946-ABF7-02918738EB74}" destId="{DDA2A25B-3502-504F-A0E9-E61AA97F1891}" srcOrd="1" destOrd="0" presId="urn:microsoft.com/office/officeart/2005/8/layout/radial1"/>
    <dgm:cxn modelId="{E7459AF7-E723-1248-9B1C-61D59E22944A}" type="presOf" srcId="{A62DCBBE-6F6A-704A-A83D-59C26329DF8B}" destId="{88F7A9D2-D649-194B-91A0-BEDCC6F15987}" srcOrd="0" destOrd="0" presId="urn:microsoft.com/office/officeart/2005/8/layout/radial1"/>
    <dgm:cxn modelId="{BFAC071C-4CCB-9C42-8469-F686C0B6EF6E}" type="presOf" srcId="{4685B44D-4C25-3348-A88F-DBF24B77C61F}" destId="{2A8728AA-7C0C-544A-83AD-A6A2BDFE6DF1}" srcOrd="0" destOrd="0" presId="urn:microsoft.com/office/officeart/2005/8/layout/radial1"/>
    <dgm:cxn modelId="{80D3D55E-D291-3545-8A3E-C3E79AA0353F}" type="presOf" srcId="{6E86D9B8-AD8A-FF4A-B166-8DAF349DC707}" destId="{C5A85622-82F3-4346-BC2D-279D4AEB25BE}" srcOrd="0" destOrd="0" presId="urn:microsoft.com/office/officeart/2005/8/layout/radial1"/>
    <dgm:cxn modelId="{42765449-C034-D947-AB66-46C909DBE9CC}" srcId="{6E86D9B8-AD8A-FF4A-B166-8DAF349DC707}" destId="{4685B44D-4C25-3348-A88F-DBF24B77C61F}" srcOrd="0" destOrd="0" parTransId="{6F88673E-D179-F248-B605-6136CA8C63BD}" sibTransId="{13AF49ED-A050-894F-9E60-7FA364FCCD2F}"/>
    <dgm:cxn modelId="{A6AA5AB5-5DEA-1842-B389-75DDF21A6C5D}" type="presOf" srcId="{6F88673E-D179-F248-B605-6136CA8C63BD}" destId="{638C73A9-27E1-3648-AAA7-AFDC657791CA}" srcOrd="1" destOrd="0" presId="urn:microsoft.com/office/officeart/2005/8/layout/radial1"/>
    <dgm:cxn modelId="{794F42C0-1674-E447-AD5B-DAE53C152AF6}" type="presOf" srcId="{88153F50-45CF-2946-ABF7-02918738EB74}" destId="{334FBFDC-1093-3B4B-BA4C-4E6A021F3039}" srcOrd="0" destOrd="0" presId="urn:microsoft.com/office/officeart/2005/8/layout/radial1"/>
    <dgm:cxn modelId="{8AC76E49-F8F9-634D-9DF2-B8A9AE9558B6}" srcId="{6E86D9B8-AD8A-FF4A-B166-8DAF349DC707}" destId="{4E243F72-2D8C-524E-889F-2D282E5D856D}" srcOrd="1" destOrd="0" parTransId="{88153F50-45CF-2946-ABF7-02918738EB74}" sibTransId="{F461B6E1-6F4B-8742-9A13-06A511FE9C07}"/>
    <dgm:cxn modelId="{55C08C4B-2789-AD4D-A286-C92D08700B50}" type="presOf" srcId="{6F88673E-D179-F248-B605-6136CA8C63BD}" destId="{B15923ED-0BE5-EA4F-93D7-6A1C7655758E}" srcOrd="0" destOrd="0" presId="urn:microsoft.com/office/officeart/2005/8/layout/radial1"/>
    <dgm:cxn modelId="{8A93E086-A17A-EB4F-83B6-A10C068DA69F}" type="presOf" srcId="{4E243F72-2D8C-524E-889F-2D282E5D856D}" destId="{7E5EFB8F-E446-2641-8784-F09B24393EE7}" srcOrd="0" destOrd="0" presId="urn:microsoft.com/office/officeart/2005/8/layout/radial1"/>
    <dgm:cxn modelId="{392AE9CD-10F4-7049-AC78-13A440FC89A8}" srcId="{A62DCBBE-6F6A-704A-A83D-59C26329DF8B}" destId="{6E86D9B8-AD8A-FF4A-B166-8DAF349DC707}" srcOrd="0" destOrd="0" parTransId="{5130EE5C-9C28-BE49-9766-CFBE203EFB28}" sibTransId="{B83E8C50-5D32-F14E-9CE0-2E92825D78AD}"/>
    <dgm:cxn modelId="{6704B3D0-BBDC-664A-A9E0-25F53C3445AD}" type="presParOf" srcId="{88F7A9D2-D649-194B-91A0-BEDCC6F15987}" destId="{C5A85622-82F3-4346-BC2D-279D4AEB25BE}" srcOrd="0" destOrd="0" presId="urn:microsoft.com/office/officeart/2005/8/layout/radial1"/>
    <dgm:cxn modelId="{45C2C977-028E-1640-BE86-9B20672C1761}" type="presParOf" srcId="{88F7A9D2-D649-194B-91A0-BEDCC6F15987}" destId="{B15923ED-0BE5-EA4F-93D7-6A1C7655758E}" srcOrd="1" destOrd="0" presId="urn:microsoft.com/office/officeart/2005/8/layout/radial1"/>
    <dgm:cxn modelId="{97F18C4B-54AA-004F-ADB5-1AAA9F6DEF63}" type="presParOf" srcId="{B15923ED-0BE5-EA4F-93D7-6A1C7655758E}" destId="{638C73A9-27E1-3648-AAA7-AFDC657791CA}" srcOrd="0" destOrd="0" presId="urn:microsoft.com/office/officeart/2005/8/layout/radial1"/>
    <dgm:cxn modelId="{A4DEC0C0-133C-3B4B-93FD-13EDD398E408}" type="presParOf" srcId="{88F7A9D2-D649-194B-91A0-BEDCC6F15987}" destId="{2A8728AA-7C0C-544A-83AD-A6A2BDFE6DF1}" srcOrd="2" destOrd="0" presId="urn:microsoft.com/office/officeart/2005/8/layout/radial1"/>
    <dgm:cxn modelId="{23D8AB12-08E6-794D-8DE5-EE06C764B9F9}" type="presParOf" srcId="{88F7A9D2-D649-194B-91A0-BEDCC6F15987}" destId="{334FBFDC-1093-3B4B-BA4C-4E6A021F3039}" srcOrd="3" destOrd="0" presId="urn:microsoft.com/office/officeart/2005/8/layout/radial1"/>
    <dgm:cxn modelId="{4B0067BC-9AD4-1B41-9C26-32B4B5CABAD7}" type="presParOf" srcId="{334FBFDC-1093-3B4B-BA4C-4E6A021F3039}" destId="{DDA2A25B-3502-504F-A0E9-E61AA97F1891}" srcOrd="0" destOrd="0" presId="urn:microsoft.com/office/officeart/2005/8/layout/radial1"/>
    <dgm:cxn modelId="{C0880357-005D-A346-B5D5-570412C61464}" type="presParOf" srcId="{88F7A9D2-D649-194B-91A0-BEDCC6F15987}" destId="{7E5EFB8F-E446-2641-8784-F09B24393EE7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899CB-35E4-7545-8CF3-AA06B0BDDCB3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11ABE-5144-844D-BB39-529E58CD6344}">
      <dgm:prSet phldrT="[Text]" custT="1"/>
      <dgm:spPr/>
      <dgm:t>
        <a:bodyPr/>
        <a:lstStyle/>
        <a:p>
          <a:r>
            <a:rPr lang="en-US" sz="2400" u="sng" dirty="0" smtClean="0"/>
            <a:t>Extra-</a:t>
          </a:r>
          <a:r>
            <a:rPr lang="en-US" sz="2400" u="sng" dirty="0" err="1" smtClean="0"/>
            <a:t>curriculars</a:t>
          </a:r>
          <a:endParaRPr lang="en-US" sz="2400" u="sng" dirty="0" smtClean="0"/>
        </a:p>
        <a:p>
          <a:r>
            <a:rPr lang="en-US" sz="1600" dirty="0" smtClean="0"/>
            <a:t>*</a:t>
          </a:r>
          <a:r>
            <a:rPr lang="en-US" sz="1600" baseline="0" dirty="0" smtClean="0"/>
            <a:t> Not what, but why</a:t>
          </a:r>
        </a:p>
        <a:p>
          <a:r>
            <a:rPr lang="en-US" sz="1600" baseline="0" dirty="0" smtClean="0"/>
            <a:t>* Evidence of leadership</a:t>
          </a:r>
        </a:p>
        <a:p>
          <a:r>
            <a:rPr lang="en-US" sz="1600" baseline="0" dirty="0" smtClean="0"/>
            <a:t>* Balance with other activities</a:t>
          </a:r>
        </a:p>
        <a:p>
          <a:r>
            <a:rPr lang="en-US" sz="1600" baseline="0" dirty="0" smtClean="0"/>
            <a:t>* Volunteering</a:t>
          </a:r>
        </a:p>
        <a:p>
          <a:r>
            <a:rPr lang="en-US" sz="1600" baseline="0" dirty="0" smtClean="0"/>
            <a:t>* Like unique “off the wall”</a:t>
          </a:r>
          <a:endParaRPr lang="en-US" sz="1600" dirty="0"/>
        </a:p>
      </dgm:t>
    </dgm:pt>
    <dgm:pt modelId="{7A863FA9-E445-2749-87DD-170FCCCAE6FD}" type="parTrans" cxnId="{5F4CA384-462D-5C42-B346-677A1F9AA5E1}">
      <dgm:prSet/>
      <dgm:spPr/>
      <dgm:t>
        <a:bodyPr/>
        <a:lstStyle/>
        <a:p>
          <a:endParaRPr lang="en-US"/>
        </a:p>
      </dgm:t>
    </dgm:pt>
    <dgm:pt modelId="{EF6EA8E2-1006-CB4A-BF37-A3B97E815C92}" type="sibTrans" cxnId="{5F4CA384-462D-5C42-B346-677A1F9AA5E1}">
      <dgm:prSet/>
      <dgm:spPr/>
      <dgm:t>
        <a:bodyPr/>
        <a:lstStyle/>
        <a:p>
          <a:endParaRPr lang="en-US"/>
        </a:p>
      </dgm:t>
    </dgm:pt>
    <dgm:pt modelId="{7ACA0CDE-C09D-504D-9DC5-473AC25B7382}">
      <dgm:prSet phldrT="[Text]" custT="1"/>
      <dgm:spPr/>
      <dgm:t>
        <a:bodyPr/>
        <a:lstStyle/>
        <a:p>
          <a:r>
            <a:rPr lang="en-US" sz="2400" u="sng" dirty="0" smtClean="0"/>
            <a:t>Communicated</a:t>
          </a:r>
          <a:r>
            <a:rPr lang="en-US" sz="2400" u="sng" baseline="0" dirty="0" smtClean="0"/>
            <a:t> Motivation</a:t>
          </a:r>
        </a:p>
        <a:p>
          <a:r>
            <a:rPr lang="en-US" sz="1600" dirty="0" smtClean="0"/>
            <a:t>* Consistenc</a:t>
          </a:r>
          <a:r>
            <a:rPr lang="en-US" sz="1600" baseline="0" dirty="0" smtClean="0"/>
            <a:t>y in interest (communicated)</a:t>
          </a:r>
        </a:p>
        <a:p>
          <a:r>
            <a:rPr lang="en-US" sz="1600" baseline="0" dirty="0" smtClean="0"/>
            <a:t>*  Why you for the slot</a:t>
          </a:r>
        </a:p>
        <a:p>
          <a:r>
            <a:rPr lang="en-US" sz="1600" baseline="0" dirty="0" smtClean="0"/>
            <a:t>* Irreplaceably unique</a:t>
          </a:r>
        </a:p>
        <a:p>
          <a:endParaRPr lang="en-US" sz="1600" baseline="0" dirty="0" smtClean="0"/>
        </a:p>
        <a:p>
          <a:r>
            <a:rPr lang="en-US" sz="1600" baseline="0" dirty="0" smtClean="0"/>
            <a:t>	Demonstrated Interest</a:t>
          </a:r>
        </a:p>
      </dgm:t>
    </dgm:pt>
    <dgm:pt modelId="{A940EB95-36C5-3A49-A45B-74E9806D5E64}" type="parTrans" cxnId="{3026938C-DA5C-8B46-9D92-C08A23FCD079}">
      <dgm:prSet/>
      <dgm:spPr/>
      <dgm:t>
        <a:bodyPr/>
        <a:lstStyle/>
        <a:p>
          <a:endParaRPr lang="en-US"/>
        </a:p>
      </dgm:t>
    </dgm:pt>
    <dgm:pt modelId="{89DA652E-CCC3-9441-A0AB-6B8B089466E6}" type="sibTrans" cxnId="{3026938C-DA5C-8B46-9D92-C08A23FCD079}">
      <dgm:prSet/>
      <dgm:spPr/>
      <dgm:t>
        <a:bodyPr/>
        <a:lstStyle/>
        <a:p>
          <a:endParaRPr lang="en-US"/>
        </a:p>
      </dgm:t>
    </dgm:pt>
    <dgm:pt modelId="{E4248396-3350-CA44-9E1B-A2F639160C87}" type="pres">
      <dgm:prSet presAssocID="{045899CB-35E4-7545-8CF3-AA06B0BDDCB3}" presName="Name0" presStyleCnt="0">
        <dgm:presLayoutVars>
          <dgm:chMax val="2"/>
          <dgm:chPref val="2"/>
          <dgm:animLvl val="lvl"/>
        </dgm:presLayoutVars>
      </dgm:prSet>
      <dgm:spPr/>
    </dgm:pt>
    <dgm:pt modelId="{6E6DE6E4-C52B-6545-AE05-28B52E2799C1}" type="pres">
      <dgm:prSet presAssocID="{045899CB-35E4-7545-8CF3-AA06B0BDDCB3}" presName="LeftText" presStyleLbl="revTx" presStyleIdx="0" presStyleCnt="0">
        <dgm:presLayoutVars>
          <dgm:bulletEnabled val="1"/>
        </dgm:presLayoutVars>
      </dgm:prSet>
      <dgm:spPr/>
    </dgm:pt>
    <dgm:pt modelId="{828186A8-69EE-BC44-9EA9-AA2D356C7CEA}" type="pres">
      <dgm:prSet presAssocID="{045899CB-35E4-7545-8CF3-AA06B0BDDCB3}" presName="LeftNode" presStyleLbl="bgImgPlace1" presStyleIdx="0" presStyleCnt="2" custScaleX="255446" custLinFactX="-10641" custLinFactNeighborX="-100000" custLinFactNeighborY="-3251">
        <dgm:presLayoutVars>
          <dgm:chMax val="2"/>
          <dgm:chPref val="2"/>
        </dgm:presLayoutVars>
      </dgm:prSet>
      <dgm:spPr/>
    </dgm:pt>
    <dgm:pt modelId="{ED858297-68DE-D942-B00A-6DDCDB192C2D}" type="pres">
      <dgm:prSet presAssocID="{045899CB-35E4-7545-8CF3-AA06B0BDDCB3}" presName="RightText" presStyleLbl="revTx" presStyleIdx="0" presStyleCnt="0">
        <dgm:presLayoutVars>
          <dgm:bulletEnabled val="1"/>
        </dgm:presLayoutVars>
      </dgm:prSet>
      <dgm:spPr/>
    </dgm:pt>
    <dgm:pt modelId="{14F6B298-9720-0A44-B6FC-B9E1CE547265}" type="pres">
      <dgm:prSet presAssocID="{045899CB-35E4-7545-8CF3-AA06B0BDDCB3}" presName="RightNode" presStyleLbl="bgImgPlace1" presStyleIdx="1" presStyleCnt="2" custScaleX="270362" custLinFactNeighborX="87511" custLinFactNeighborY="-2601">
        <dgm:presLayoutVars>
          <dgm:chMax val="0"/>
          <dgm:chPref val="0"/>
        </dgm:presLayoutVars>
      </dgm:prSet>
      <dgm:spPr/>
    </dgm:pt>
    <dgm:pt modelId="{73144F84-FBF2-8342-89A2-89406C6882A9}" type="pres">
      <dgm:prSet presAssocID="{045899CB-35E4-7545-8CF3-AA06B0BDDCB3}" presName="TopArrow" presStyleLbl="node1" presStyleIdx="0" presStyleCnt="2" custLinFactNeighborX="-23406" custLinFactNeighborY="7124"/>
      <dgm:spPr/>
    </dgm:pt>
    <dgm:pt modelId="{AC45516B-BB03-314A-A0B9-331DF4620240}" type="pres">
      <dgm:prSet presAssocID="{045899CB-35E4-7545-8CF3-AA06B0BDDCB3}" presName="BottomArrow" presStyleLbl="node1" presStyleIdx="1" presStyleCnt="2" custLinFactNeighborX="-22388" custLinFactNeighborY="-8142"/>
      <dgm:spPr/>
    </dgm:pt>
  </dgm:ptLst>
  <dgm:cxnLst>
    <dgm:cxn modelId="{F3856DC0-1619-3F43-9C3E-72A356D27948}" type="presOf" srcId="{57C11ABE-5144-844D-BB39-529E58CD6344}" destId="{828186A8-69EE-BC44-9EA9-AA2D356C7CEA}" srcOrd="1" destOrd="0" presId="urn:microsoft.com/office/officeart/2009/layout/ReverseList"/>
    <dgm:cxn modelId="{CD9BD29D-8958-6544-B922-8FCF66A5625C}" type="presOf" srcId="{57C11ABE-5144-844D-BB39-529E58CD6344}" destId="{6E6DE6E4-C52B-6545-AE05-28B52E2799C1}" srcOrd="0" destOrd="0" presId="urn:microsoft.com/office/officeart/2009/layout/ReverseList"/>
    <dgm:cxn modelId="{3026938C-DA5C-8B46-9D92-C08A23FCD079}" srcId="{045899CB-35E4-7545-8CF3-AA06B0BDDCB3}" destId="{7ACA0CDE-C09D-504D-9DC5-473AC25B7382}" srcOrd="1" destOrd="0" parTransId="{A940EB95-36C5-3A49-A45B-74E9806D5E64}" sibTransId="{89DA652E-CCC3-9441-A0AB-6B8B089466E6}"/>
    <dgm:cxn modelId="{5F4CA384-462D-5C42-B346-677A1F9AA5E1}" srcId="{045899CB-35E4-7545-8CF3-AA06B0BDDCB3}" destId="{57C11ABE-5144-844D-BB39-529E58CD6344}" srcOrd="0" destOrd="0" parTransId="{7A863FA9-E445-2749-87DD-170FCCCAE6FD}" sibTransId="{EF6EA8E2-1006-CB4A-BF37-A3B97E815C92}"/>
    <dgm:cxn modelId="{8CB3CA83-DC78-D04C-9739-51EB5020B1CE}" type="presOf" srcId="{7ACA0CDE-C09D-504D-9DC5-473AC25B7382}" destId="{14F6B298-9720-0A44-B6FC-B9E1CE547265}" srcOrd="1" destOrd="0" presId="urn:microsoft.com/office/officeart/2009/layout/ReverseList"/>
    <dgm:cxn modelId="{B02B9AFB-735C-3548-8575-BCF3AE9CD085}" type="presOf" srcId="{7ACA0CDE-C09D-504D-9DC5-473AC25B7382}" destId="{ED858297-68DE-D942-B00A-6DDCDB192C2D}" srcOrd="0" destOrd="0" presId="urn:microsoft.com/office/officeart/2009/layout/ReverseList"/>
    <dgm:cxn modelId="{975C2DCD-01E4-5341-B9CE-6CEC1500300A}" type="presOf" srcId="{045899CB-35E4-7545-8CF3-AA06B0BDDCB3}" destId="{E4248396-3350-CA44-9E1B-A2F639160C87}" srcOrd="0" destOrd="0" presId="urn:microsoft.com/office/officeart/2009/layout/ReverseList"/>
    <dgm:cxn modelId="{06C1C752-71E4-6D41-A44E-C4CCA3495A93}" type="presParOf" srcId="{E4248396-3350-CA44-9E1B-A2F639160C87}" destId="{6E6DE6E4-C52B-6545-AE05-28B52E2799C1}" srcOrd="0" destOrd="0" presId="urn:microsoft.com/office/officeart/2009/layout/ReverseList"/>
    <dgm:cxn modelId="{BF16A856-9BB5-EF41-994B-81CC2D777658}" type="presParOf" srcId="{E4248396-3350-CA44-9E1B-A2F639160C87}" destId="{828186A8-69EE-BC44-9EA9-AA2D356C7CEA}" srcOrd="1" destOrd="0" presId="urn:microsoft.com/office/officeart/2009/layout/ReverseList"/>
    <dgm:cxn modelId="{7561D13F-455A-9441-839B-108D7E7232AE}" type="presParOf" srcId="{E4248396-3350-CA44-9E1B-A2F639160C87}" destId="{ED858297-68DE-D942-B00A-6DDCDB192C2D}" srcOrd="2" destOrd="0" presId="urn:microsoft.com/office/officeart/2009/layout/ReverseList"/>
    <dgm:cxn modelId="{ACF2FFFD-AAA4-7F4C-9C04-6F4DE914E989}" type="presParOf" srcId="{E4248396-3350-CA44-9E1B-A2F639160C87}" destId="{14F6B298-9720-0A44-B6FC-B9E1CE547265}" srcOrd="3" destOrd="0" presId="urn:microsoft.com/office/officeart/2009/layout/ReverseList"/>
    <dgm:cxn modelId="{B51EECD3-357E-CF4D-A4D3-942FCAE44F01}" type="presParOf" srcId="{E4248396-3350-CA44-9E1B-A2F639160C87}" destId="{73144F84-FBF2-8342-89A2-89406C6882A9}" srcOrd="4" destOrd="0" presId="urn:microsoft.com/office/officeart/2009/layout/ReverseList"/>
    <dgm:cxn modelId="{489FD973-BB8E-C34C-A1C4-31D480A9A84D}" type="presParOf" srcId="{E4248396-3350-CA44-9E1B-A2F639160C87}" destId="{AC45516B-BB03-314A-A0B9-331DF462024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85622-82F3-4346-BC2D-279D4AEB25BE}">
      <dsp:nvSpPr>
        <dsp:cNvPr id="0" name=""/>
        <dsp:cNvSpPr/>
      </dsp:nvSpPr>
      <dsp:spPr>
        <a:xfrm>
          <a:off x="4346843" y="1694108"/>
          <a:ext cx="1364428" cy="136442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</a:t>
          </a:r>
          <a:endParaRPr lang="en-US" sz="2100" kern="1200" dirty="0"/>
        </a:p>
      </dsp:txBody>
      <dsp:txXfrm>
        <a:off x="4546659" y="1893924"/>
        <a:ext cx="964796" cy="964796"/>
      </dsp:txXfrm>
    </dsp:sp>
    <dsp:sp modelId="{B15923ED-0BE5-EA4F-93D7-6A1C7655758E}">
      <dsp:nvSpPr>
        <dsp:cNvPr id="0" name=""/>
        <dsp:cNvSpPr/>
      </dsp:nvSpPr>
      <dsp:spPr>
        <a:xfrm rot="21596350">
          <a:off x="5711271" y="2363025"/>
          <a:ext cx="686356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686356" y="122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7290" y="2358074"/>
        <a:ext cx="34317" cy="34317"/>
      </dsp:txXfrm>
    </dsp:sp>
    <dsp:sp modelId="{2A8728AA-7C0C-544A-83AD-A6A2BDFE6DF1}">
      <dsp:nvSpPr>
        <dsp:cNvPr id="0" name=""/>
        <dsp:cNvSpPr/>
      </dsp:nvSpPr>
      <dsp:spPr>
        <a:xfrm>
          <a:off x="6397627" y="627408"/>
          <a:ext cx="3437800" cy="349127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Academics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5 subjects per term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4 years of language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901081" y="1138693"/>
        <a:ext cx="2430892" cy="2468701"/>
      </dsp:txXfrm>
    </dsp:sp>
    <dsp:sp modelId="{334FBFDC-1093-3B4B-BA4C-4E6A021F3039}">
      <dsp:nvSpPr>
        <dsp:cNvPr id="0" name=""/>
        <dsp:cNvSpPr/>
      </dsp:nvSpPr>
      <dsp:spPr>
        <a:xfrm rot="10771397">
          <a:off x="3384720" y="2373792"/>
          <a:ext cx="962163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962163" y="122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41748" y="2361947"/>
        <a:ext cx="48108" cy="48108"/>
      </dsp:txXfrm>
    </dsp:sp>
    <dsp:sp modelId="{7E5EFB8F-E446-2641-8784-F09B24393EE7}">
      <dsp:nvSpPr>
        <dsp:cNvPr id="0" name=""/>
        <dsp:cNvSpPr/>
      </dsp:nvSpPr>
      <dsp:spPr>
        <a:xfrm>
          <a:off x="118525" y="717936"/>
          <a:ext cx="3266264" cy="337131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Essay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Think about your audience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Content +</a:t>
          </a:r>
          <a:r>
            <a:rPr lang="en-US" sz="2400" i="1" kern="1200" baseline="0" dirty="0" smtClean="0"/>
            <a:t> </a:t>
          </a:r>
          <a:r>
            <a:rPr lang="en-US" sz="2000" i="1" kern="1200" baseline="0" dirty="0" smtClean="0"/>
            <a:t>Structure/Spelling</a:t>
          </a:r>
          <a:endParaRPr lang="en-US" sz="2000" i="1" kern="1200" dirty="0"/>
        </a:p>
      </dsp:txBody>
      <dsp:txXfrm>
        <a:off x="596858" y="1211653"/>
        <a:ext cx="2309598" cy="238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86A8-69EE-BC44-9EA9-AA2D356C7CEA}">
      <dsp:nvSpPr>
        <dsp:cNvPr id="0" name=""/>
        <dsp:cNvSpPr/>
      </dsp:nvSpPr>
      <dsp:spPr>
        <a:xfrm rot="16200000">
          <a:off x="1360815" y="-91757"/>
          <a:ext cx="2604580" cy="40658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Extra-</a:t>
          </a:r>
          <a:r>
            <a:rPr lang="en-US" sz="2400" u="sng" kern="1200" dirty="0" err="1" smtClean="0"/>
            <a:t>curriculars</a:t>
          </a:r>
          <a:endParaRPr lang="en-US" sz="2400" u="sng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*</a:t>
          </a:r>
          <a:r>
            <a:rPr lang="en-US" sz="1600" kern="1200" baseline="0" dirty="0" smtClean="0"/>
            <a:t> Not what, but why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* Evidence of leadership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* Balance with other activities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* Volunteering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* Like unique “off the wall”</a:t>
          </a:r>
          <a:endParaRPr lang="en-US" sz="1600" kern="1200" dirty="0"/>
        </a:p>
      </dsp:txBody>
      <dsp:txXfrm rot="5400000">
        <a:off x="757339" y="766055"/>
        <a:ext cx="3938701" cy="2350244"/>
      </dsp:txXfrm>
    </dsp:sp>
    <dsp:sp modelId="{14F6B298-9720-0A44-B6FC-B9E1CE547265}">
      <dsp:nvSpPr>
        <dsp:cNvPr id="0" name=""/>
        <dsp:cNvSpPr/>
      </dsp:nvSpPr>
      <dsp:spPr>
        <a:xfrm rot="5400000">
          <a:off x="6178700" y="-193534"/>
          <a:ext cx="2604580" cy="43032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Communicated</a:t>
          </a:r>
          <a:r>
            <a:rPr lang="en-US" sz="2400" u="sng" kern="1200" baseline="0" dirty="0" smtClean="0"/>
            <a:t> Motivation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* Consistenc</a:t>
          </a:r>
          <a:r>
            <a:rPr lang="en-US" sz="1600" kern="1200" baseline="0" dirty="0" smtClean="0"/>
            <a:t>y in interest (communicated)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*  Why you for the slot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* Irreplaceably unique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	Demonstrated Interest</a:t>
          </a:r>
        </a:p>
      </dsp:txBody>
      <dsp:txXfrm rot="-5400000">
        <a:off x="5329348" y="782986"/>
        <a:ext cx="4176116" cy="2350244"/>
      </dsp:txXfrm>
    </dsp:sp>
    <dsp:sp modelId="{73144F84-FBF2-8342-89A2-89406C6882A9}">
      <dsp:nvSpPr>
        <dsp:cNvPr id="0" name=""/>
        <dsp:cNvSpPr/>
      </dsp:nvSpPr>
      <dsp:spPr>
        <a:xfrm>
          <a:off x="4034523" y="118534"/>
          <a:ext cx="1663949" cy="166386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45516B-BB03-314A-A0B9-331DF4620240}">
      <dsp:nvSpPr>
        <dsp:cNvPr id="0" name=""/>
        <dsp:cNvSpPr/>
      </dsp:nvSpPr>
      <dsp:spPr>
        <a:xfrm rot="10800000">
          <a:off x="4051462" y="2251958"/>
          <a:ext cx="1663949" cy="166386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9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0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F893343-5E72-BE4B-8400-BB7E9986E74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AD110F4-34E1-A648-BF64-05AAE99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Charting your course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When Ivy is your destination</a:t>
            </a:r>
            <a:r>
              <a:rPr lang="is-IS" sz="2400" dirty="0" smtClean="0"/>
              <a:t>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61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parenting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Elementary</a:t>
            </a:r>
          </a:p>
          <a:p>
            <a:pPr lvl="1"/>
            <a:r>
              <a:rPr lang="en-US" sz="2400" dirty="0" smtClean="0"/>
              <a:t>Areas of interest, growth mindset, places of purpose and value</a:t>
            </a:r>
          </a:p>
          <a:p>
            <a:r>
              <a:rPr lang="en-US" sz="2400" b="1" dirty="0" smtClean="0"/>
              <a:t>Middle</a:t>
            </a:r>
          </a:p>
          <a:p>
            <a:pPr lvl="1"/>
            <a:r>
              <a:rPr lang="en-US" sz="2400" dirty="0" smtClean="0"/>
              <a:t>Community, academic endurance/practice, organization/time management, places of purpose and value</a:t>
            </a:r>
          </a:p>
          <a:p>
            <a:r>
              <a:rPr lang="en-US" sz="2400" b="1" dirty="0" smtClean="0"/>
              <a:t>High</a:t>
            </a:r>
          </a:p>
          <a:p>
            <a:pPr lvl="1"/>
            <a:r>
              <a:rPr lang="en-US" sz="2400" dirty="0" smtClean="0"/>
              <a:t>Time management, realistic goals, college visits, summer camps, pursuit of passion and purpose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4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Princeton: 2 Ivy’s, 2 Reach, 2 Safe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Book: </a:t>
            </a:r>
            <a:r>
              <a:rPr lang="en-US" sz="2400" u="sng" dirty="0"/>
              <a:t>40 Colleges that Changes Lives</a:t>
            </a:r>
            <a:r>
              <a:rPr lang="en-US" sz="2400" dirty="0"/>
              <a:t>, Loren </a:t>
            </a:r>
            <a:r>
              <a:rPr lang="en-US" sz="2400" dirty="0" smtClean="0"/>
              <a:t>Pope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960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game: Science or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Objective</a:t>
            </a:r>
          </a:p>
          <a:p>
            <a:pPr lvl="1"/>
            <a:r>
              <a:rPr lang="en-US" sz="2400" dirty="0" smtClean="0"/>
              <a:t>Know the game</a:t>
            </a:r>
          </a:p>
          <a:p>
            <a:pPr lvl="1"/>
            <a:r>
              <a:rPr lang="en-US" sz="2400" dirty="0" smtClean="0"/>
              <a:t>Is an Ivy accepted application a recipe or a canvas?</a:t>
            </a:r>
          </a:p>
          <a:p>
            <a:pPr lvl="1"/>
            <a:r>
              <a:rPr lang="en-US" sz="2400" dirty="0" smtClean="0"/>
              <a:t>Metaphorically speaking</a:t>
            </a:r>
            <a:r>
              <a:rPr lang="is-IS" sz="2400" dirty="0" smtClean="0"/>
              <a:t>…</a:t>
            </a:r>
            <a:r>
              <a:rPr lang="en-US" sz="2400" dirty="0" smtClean="0"/>
              <a:t>Do admissions officers prefer baked goods are art appreciation gifts?</a:t>
            </a:r>
          </a:p>
          <a:p>
            <a:pPr lvl="1"/>
            <a:r>
              <a:rPr lang="en-US" sz="2400" dirty="0" smtClean="0"/>
              <a:t>What is best for my child to flourish?</a:t>
            </a:r>
          </a:p>
        </p:txBody>
      </p:sp>
    </p:spTree>
    <p:extLst>
      <p:ext uri="{BB962C8B-B14F-4D97-AF65-F5344CB8AC3E}">
        <p14:creationId xmlns:p14="http://schemas.microsoft.com/office/powerpoint/2010/main" val="111444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mission of ivy?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“It isn’t hard to graduate from Harvard.  The work is not harder.”</a:t>
            </a:r>
          </a:p>
          <a:p>
            <a:pPr lvl="1"/>
            <a:r>
              <a:rPr lang="en-US" sz="2400" dirty="0" smtClean="0"/>
              <a:t>David </a:t>
            </a:r>
            <a:r>
              <a:rPr lang="en-US" sz="2400" dirty="0"/>
              <a:t>Evans, Sr. Admissions Officer at </a:t>
            </a:r>
            <a:r>
              <a:rPr lang="en-US" sz="2400" dirty="0" smtClean="0"/>
              <a:t>Harvard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15" y="3106843"/>
            <a:ext cx="6075123" cy="30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&amp;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HARVARD (example for time sake)</a:t>
            </a:r>
          </a:p>
          <a:p>
            <a:pPr lvl="1"/>
            <a:r>
              <a:rPr lang="en-US" sz="2400" dirty="0" smtClean="0"/>
              <a:t>39,041 applications </a:t>
            </a:r>
          </a:p>
          <a:p>
            <a:pPr lvl="1"/>
            <a:r>
              <a:rPr lang="en-US" sz="2400" dirty="0" smtClean="0"/>
              <a:t>2106 admits</a:t>
            </a:r>
          </a:p>
          <a:p>
            <a:endParaRPr lang="en-US" sz="2400" dirty="0"/>
          </a:p>
          <a:p>
            <a:r>
              <a:rPr lang="en-US" sz="2400" dirty="0" smtClean="0"/>
              <a:t>Admit a freshman class that looks like leaders of the future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22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81" y="473489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leaders that represent whom they lead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68" y="484632"/>
            <a:ext cx="5803213" cy="4051300"/>
          </a:xfrm>
        </p:spPr>
      </p:pic>
    </p:spTree>
    <p:extLst>
      <p:ext uri="{BB962C8B-B14F-4D97-AF65-F5344CB8AC3E}">
        <p14:creationId xmlns:p14="http://schemas.microsoft.com/office/powerpoint/2010/main" val="8999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15" y="2537460"/>
            <a:ext cx="10058400" cy="1609344"/>
          </a:xfrm>
        </p:spPr>
        <p:txBody>
          <a:bodyPr/>
          <a:lstStyle/>
          <a:p>
            <a:r>
              <a:rPr lang="en-US" smtClean="0"/>
              <a:t>How to stand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5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616663"/>
            <a:ext cx="10058400" cy="4050792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“If the applicant lost this one thing, would they still be a good admit?”</a:t>
            </a:r>
          </a:p>
          <a:p>
            <a:pPr lvl="1"/>
            <a:r>
              <a:rPr lang="en-US" sz="2800" dirty="0" smtClean="0"/>
              <a:t>Janet </a:t>
            </a:r>
            <a:r>
              <a:rPr lang="en-US" sz="2800" dirty="0" err="1" smtClean="0"/>
              <a:t>Rapelye</a:t>
            </a:r>
            <a:r>
              <a:rPr lang="en-US" sz="2800" dirty="0" smtClean="0"/>
              <a:t>, Dean of Admissions at Princeton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“Is this student the next great _________ of their generation?”</a:t>
            </a:r>
          </a:p>
          <a:p>
            <a:pPr lvl="1"/>
            <a:r>
              <a:rPr lang="en-US" sz="2800" dirty="0" smtClean="0"/>
              <a:t>William Fitzsimmons, Dean of Admissions at Harvard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“We denied six students last year with a perfect ACT score.”</a:t>
            </a:r>
          </a:p>
          <a:p>
            <a:pPr lvl="1"/>
            <a:r>
              <a:rPr lang="en-US" sz="2800" dirty="0" smtClean="0"/>
              <a:t>David Evans, Sr. Admissions Officer at Harvard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331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02416"/>
              </p:ext>
            </p:extLst>
          </p:nvPr>
        </p:nvGraphicFramePr>
        <p:xfrm>
          <a:off x="1069975" y="1219200"/>
          <a:ext cx="10058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5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06569"/>
              </p:ext>
            </p:extLst>
          </p:nvPr>
        </p:nvGraphicFramePr>
        <p:xfrm>
          <a:off x="1069975" y="2120900"/>
          <a:ext cx="10630958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693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449</TotalTime>
  <Words>323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Rockwell</vt:lpstr>
      <vt:lpstr>Rockwell Condensed</vt:lpstr>
      <vt:lpstr>Rockwell Extra Bold</vt:lpstr>
      <vt:lpstr>Wingdings</vt:lpstr>
      <vt:lpstr>Calibri</vt:lpstr>
      <vt:lpstr>Wood Type</vt:lpstr>
      <vt:lpstr>Charting your course</vt:lpstr>
      <vt:lpstr>The game: Science or art?</vt:lpstr>
      <vt:lpstr>The current mission of ivy?</vt:lpstr>
      <vt:lpstr>Demographics &amp; the future</vt:lpstr>
      <vt:lpstr>leaders that represent whom they lead </vt:lpstr>
      <vt:lpstr>How to stand out</vt:lpstr>
      <vt:lpstr>PowerPoint Presentation</vt:lpstr>
      <vt:lpstr>The science</vt:lpstr>
      <vt:lpstr>The art</vt:lpstr>
      <vt:lpstr>The parenting…</vt:lpstr>
      <vt:lpstr>Final thoughts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your course</dc:title>
  <dc:creator>Stephanie Cook</dc:creator>
  <cp:lastModifiedBy>Stephanie Cook</cp:lastModifiedBy>
  <cp:revision>10</cp:revision>
  <dcterms:created xsi:type="dcterms:W3CDTF">2017-01-24T16:16:40Z</dcterms:created>
  <dcterms:modified xsi:type="dcterms:W3CDTF">2017-01-24T23:46:32Z</dcterms:modified>
</cp:coreProperties>
</file>